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60" r:id="rId7"/>
    <p:sldId id="258" r:id="rId8"/>
    <p:sldId id="259" r:id="rId9"/>
    <p:sldId id="261" r:id="rId10"/>
    <p:sldId id="263" r:id="rId11"/>
    <p:sldId id="267" r:id="rId12"/>
    <p:sldId id="271"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432" autoAdjust="0"/>
  </p:normalViewPr>
  <p:slideViewPr>
    <p:cSldViewPr snapToGrid="0">
      <p:cViewPr varScale="1">
        <p:scale>
          <a:sx n="120" d="100"/>
          <a:sy n="120" d="100"/>
        </p:scale>
        <p:origin x="17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6/18/2023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42818" y="2035149"/>
            <a:ext cx="5781860" cy="1630126"/>
          </a:xfrm>
        </p:spPr>
        <p:txBody>
          <a:bodyPr/>
          <a:lstStyle/>
          <a:p>
            <a:r>
              <a:rPr lang="en-US" sz="6000" dirty="0"/>
              <a:t>Interactive </a:t>
            </a:r>
            <a:br>
              <a:rPr lang="en-US" sz="6000" dirty="0"/>
            </a:br>
            <a:r>
              <a:rPr lang="en-US" sz="6000" dirty="0"/>
              <a:t>Learning</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859872" y="1569748"/>
            <a:ext cx="6216788" cy="2387771"/>
          </a:xfrm>
        </p:spPr>
        <p:txBody>
          <a:bodyPr/>
          <a:lstStyle/>
          <a:p>
            <a:r>
              <a:rPr lang="en-US" sz="72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C1109-5CF7-6FF2-88AC-9E443F289052}"/>
              </a:ext>
            </a:extLst>
          </p:cNvPr>
          <p:cNvPicPr>
            <a:picLocks noChangeAspect="1"/>
          </p:cNvPicPr>
          <p:nvPr/>
        </p:nvPicPr>
        <p:blipFill rotWithShape="1">
          <a:blip r:embed="rId2"/>
          <a:srcRect l="19419" r="16792"/>
          <a:stretch/>
        </p:blipFill>
        <p:spPr>
          <a:xfrm>
            <a:off x="8030817" y="1954434"/>
            <a:ext cx="2862470" cy="2420740"/>
          </a:xfrm>
          <a:prstGeom prst="rect">
            <a:avLst/>
          </a:prstGeom>
        </p:spPr>
      </p:pic>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solidFill>
                  <a:srgbClr val="D1D5DB"/>
                </a:solidFill>
                <a:latin typeface="Söhne"/>
              </a:rPr>
              <a:t>I</a:t>
            </a:r>
            <a:r>
              <a:rPr lang="en-US" b="0" i="0" dirty="0">
                <a:solidFill>
                  <a:srgbClr val="D1D5DB"/>
                </a:solidFill>
                <a:effectLst/>
                <a:latin typeface="Söhne"/>
              </a:rPr>
              <a:t>nteractive learning using 3D models revolutionizes the educational landscape by providing immersive and engaging experiences for students. With the advent of advanced technology, learners can now explore complex concepts and subjects through interactive 3D models, enhancing their understanding and retention. </a:t>
            </a:r>
            <a:endParaRPr lang="en-US" dirty="0"/>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Project Overview</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xfrm>
            <a:off x="4196218" y="1445141"/>
            <a:ext cx="603504" cy="603504"/>
          </a:xfrm>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6218" y="2194968"/>
            <a:ext cx="3008631" cy="348162"/>
          </a:xfrm>
        </p:spPr>
        <p:txBody>
          <a:bodyPr/>
          <a:lstStyle/>
          <a:p>
            <a:r>
              <a:rPr lang="en-US" dirty="0"/>
              <a:t>Unique</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6218" y="2488277"/>
            <a:ext cx="3008630" cy="636682"/>
          </a:xfrm>
        </p:spPr>
        <p:txBody>
          <a:bodyPr/>
          <a:lstStyle/>
          <a:p>
            <a:r>
              <a:rPr lang="en-ZA" dirty="0"/>
              <a:t>Only few companies are doing what this project aims to do!</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xfrm>
            <a:off x="7920128" y="1445141"/>
            <a:ext cx="603504" cy="603504"/>
          </a:xfrm>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20128" y="2194968"/>
            <a:ext cx="3008631" cy="348162"/>
          </a:xfrm>
        </p:spPr>
        <p:txBody>
          <a:bodyPr/>
          <a:lstStyle/>
          <a:p>
            <a:r>
              <a:rPr lang="en-US" dirty="0"/>
              <a:t>First to market</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20128" y="2488277"/>
            <a:ext cx="3008630" cy="636682"/>
          </a:xfrm>
        </p:spPr>
        <p:txBody>
          <a:bodyPr/>
          <a:lstStyle/>
          <a:p>
            <a:r>
              <a:rPr lang="en-ZA" dirty="0"/>
              <a:t>If the concept is applied and executed , we believe it will become next big thing in education sector.</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xfrm>
            <a:off x="4196218" y="3908121"/>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6218" y="4670598"/>
            <a:ext cx="3008631" cy="348162"/>
          </a:xfrm>
        </p:spPr>
        <p:txBody>
          <a:bodyPr/>
          <a:lstStyle/>
          <a:p>
            <a:r>
              <a:rPr lang="en-US" dirty="0"/>
              <a:t>Tested</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6218" y="4963907"/>
            <a:ext cx="3498842" cy="636682"/>
          </a:xfrm>
        </p:spPr>
        <p:txBody>
          <a:bodyPr/>
          <a:lstStyle/>
          <a:p>
            <a:r>
              <a:rPr lang="en-ZA" dirty="0"/>
              <a:t>Project works on well tested human attention holders as they are derived from the most profitable entertainment industry. </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12780" y="3924985"/>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20129" y="4673970"/>
            <a:ext cx="3008631" cy="348162"/>
          </a:xfrm>
        </p:spPr>
        <p:txBody>
          <a:bodyPr/>
          <a:lstStyle/>
          <a:p>
            <a:r>
              <a:rPr lang="en-US" dirty="0"/>
              <a:t>Goal</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20128" y="4967279"/>
            <a:ext cx="3723911" cy="636682"/>
          </a:xfrm>
        </p:spPr>
        <p:txBody>
          <a:bodyPr/>
          <a:lstStyle/>
          <a:p>
            <a:r>
              <a:rPr lang="en-ZA" dirty="0"/>
              <a:t>Not just to design a piece of software but to design a whole learning environment so no students forego learning because of boring way of deliverance of knowledge.</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96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Problem</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Rote-Learning</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3"/>
            <a:ext cx="2654429" cy="1654085"/>
          </a:xfrm>
        </p:spPr>
        <p:txBody>
          <a:bodyPr/>
          <a:lstStyle/>
          <a:p>
            <a:r>
              <a:rPr lang="en-US" dirty="0"/>
              <a:t>66% of students claim they get bored in class and can’t concentrate on even their favorite lectures as it gets monotonous .</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873815"/>
            <a:ext cx="2556578" cy="365125"/>
          </a:xfrm>
        </p:spPr>
        <p:txBody>
          <a:bodyPr/>
          <a:lstStyle/>
          <a:p>
            <a:r>
              <a:rPr lang="en-US" dirty="0"/>
              <a:t>Market-Today</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6" y="2178444"/>
            <a:ext cx="3241551" cy="1291081"/>
          </a:xfrm>
        </p:spPr>
        <p:txBody>
          <a:bodyPr/>
          <a:lstStyle/>
          <a:p>
            <a:r>
              <a:rPr lang="en-US" dirty="0"/>
              <a:t>Few, if any, products focus on making learning more fun and engaging, We transitioned to online way but same old methods were incorporated.</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4071261"/>
            <a:ext cx="2980433" cy="365125"/>
          </a:xfrm>
        </p:spPr>
        <p:txBody>
          <a:bodyPr/>
          <a:lstStyle/>
          <a:p>
            <a:r>
              <a:rPr lang="en-US" dirty="0"/>
              <a:t>Potential Squandered</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6" y="4383943"/>
            <a:ext cx="2556577" cy="1328236"/>
          </a:xfrm>
        </p:spPr>
        <p:txBody>
          <a:bodyPr/>
          <a:lstStyle/>
          <a:p>
            <a:r>
              <a:rPr lang="en-US" dirty="0"/>
              <a:t>Loss of talent due to simplistic teaching methods are the worst outcome of this whole charade.</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538997" y="4071261"/>
            <a:ext cx="2556578" cy="365125"/>
          </a:xfrm>
        </p:spPr>
        <p:txBody>
          <a:bodyPr/>
          <a:lstStyle/>
          <a:p>
            <a:r>
              <a:rPr lang="en-US" dirty="0"/>
              <a:t>Financials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538997" y="4375890"/>
            <a:ext cx="3241550" cy="1291081"/>
          </a:xfrm>
        </p:spPr>
        <p:txBody>
          <a:bodyPr/>
          <a:lstStyle/>
          <a:p>
            <a:r>
              <a:rPr lang="en-US" dirty="0"/>
              <a:t>Education industry today is solely focused on money making so in turn they focus less and less on making learning more fun and a revolution is desperately needed.</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89613" y="4230943"/>
            <a:ext cx="3420104" cy="365125"/>
          </a:xfrm>
        </p:spPr>
        <p:txBody>
          <a:bodyPr/>
          <a:lstStyle/>
          <a:p>
            <a:r>
              <a:rPr lang="en-US" sz="1400" dirty="0"/>
              <a:t>Incorporating New Tech</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By using current technology we can make learning so much more fun and engaging. </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Student Interest</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Gen Z (18-25 years old) are already familiar with new technology and so old methods aren’t keeping up with their ever fluid attention spans. </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Creative freedom</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3D worlds in digital space give the user power to do anything with absolute freedom which wasn’t possible in real world.</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Addictive learning</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Our aim is not to create a place were students will just tolerate learning but be addicted to it. Making learning so much fun that you can’t have enough of it.</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Project Benefits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ZA" dirty="0"/>
              <a:t>“Fun way to learn LRPS concepts!”</a:t>
            </a:r>
          </a:p>
          <a:p>
            <a:r>
              <a:rPr lang="en-ZA" dirty="0"/>
              <a:t>“A sense of purpose and rewards at the end!”</a:t>
            </a:r>
          </a:p>
          <a:p>
            <a:r>
              <a:rPr lang="en-ZA" dirty="0"/>
              <a:t>“Extremely expandable world!”</a:t>
            </a:r>
            <a:endParaRPr lang="en-US" dirty="0"/>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Training Model</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Research​</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US" dirty="0"/>
              <a:t>Derived form most profitable entertainment industry.</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Abstract​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ZA" dirty="0"/>
              <a:t>We believe students need more that a simple lecture to learn stuff.</a:t>
            </a:r>
            <a:endParaRPr lang="en-US" dirty="0"/>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Design​</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ZA" dirty="0"/>
              <a:t>Minimalist and fun to use software that will enhance learning to no end.</a:t>
            </a:r>
            <a:r>
              <a:rPr lang="en-US" dirty="0"/>
              <a:t>​</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4345" y="1158710"/>
            <a:ext cx="5611660" cy="677782"/>
          </a:xfrm>
        </p:spPr>
        <p:txBody>
          <a:bodyPr/>
          <a:lstStyle/>
          <a:p>
            <a:r>
              <a:rPr lang="en-US" dirty="0"/>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Including AR &amp; VR</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More fun puzzles</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sz="1400" dirty="0"/>
              <a:t>New ways of integration</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Virtual reality is the next best thing after reality in terms of immersion. Not using AR,VR,XR would be foolish.</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More interactive content is needed to make this project really work.</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Gather feedback and adjust project design as necessary​. Also to add new and more engaging features.</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4953" y="2397065"/>
            <a:ext cx="1939480" cy="2115505"/>
          </a:xfrm>
        </p:spPr>
        <p:txBody>
          <a:bodyPr/>
          <a:lstStyle/>
          <a:p>
            <a:r>
              <a:rPr lang="en-US" dirty="0"/>
              <a:t>Our team</a:t>
            </a:r>
          </a:p>
        </p:txBody>
      </p:sp>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821091" y="3180167"/>
            <a:ext cx="2085792" cy="274650"/>
          </a:xfrm>
        </p:spPr>
        <p:txBody>
          <a:bodyPr/>
          <a:lstStyle/>
          <a:p>
            <a:r>
              <a:rPr lang="en-US" sz="1400" dirty="0"/>
              <a:t>Chiraag </a:t>
            </a:r>
            <a:r>
              <a:rPr lang="en-US" sz="1400" dirty="0" err="1"/>
              <a:t>patil</a:t>
            </a:r>
            <a:r>
              <a:rPr lang="en-US" sz="1400" dirty="0"/>
              <a:t>​​</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939134" y="3187764"/>
            <a:ext cx="2085792" cy="274650"/>
          </a:xfrm>
        </p:spPr>
        <p:txBody>
          <a:bodyPr/>
          <a:lstStyle/>
          <a:p>
            <a:r>
              <a:rPr lang="en-US" sz="1400" dirty="0" err="1"/>
              <a:t>Yukta</a:t>
            </a:r>
            <a:r>
              <a:rPr lang="en-US" sz="1400" dirty="0"/>
              <a:t> </a:t>
            </a:r>
            <a:r>
              <a:rPr lang="en-US" sz="1400" dirty="0" err="1"/>
              <a:t>yadhav</a:t>
            </a:r>
            <a:r>
              <a:rPr lang="en-US" sz="1400" dirty="0"/>
              <a:t>​</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57177" y="3187949"/>
            <a:ext cx="2085792" cy="274650"/>
          </a:xfrm>
        </p:spPr>
        <p:txBody>
          <a:bodyPr/>
          <a:lstStyle/>
          <a:p>
            <a:r>
              <a:rPr lang="en-US" sz="1300" dirty="0"/>
              <a:t>Kaveri </a:t>
            </a:r>
            <a:r>
              <a:rPr lang="en-US" sz="1300" dirty="0" err="1"/>
              <a:t>chavan</a:t>
            </a:r>
            <a:r>
              <a:rPr lang="en-US" sz="1300" dirty="0"/>
              <a:t>​​</a:t>
            </a:r>
          </a:p>
        </p:txBody>
      </p:sp>
      <p:sp>
        <p:nvSpPr>
          <p:cNvPr id="136" name="Text Placeholder 135">
            <a:extLst>
              <a:ext uri="{FF2B5EF4-FFF2-40B4-BE49-F238E27FC236}">
                <a16:creationId xmlns:a16="http://schemas.microsoft.com/office/drawing/2014/main" id="{22B9989D-C7D5-4AA7-87A8-CE5C4973C83D}"/>
              </a:ext>
            </a:extLst>
          </p:cNvPr>
          <p:cNvSpPr>
            <a:spLocks noGrp="1"/>
          </p:cNvSpPr>
          <p:nvPr>
            <p:ph type="body" sz="quarter" idx="25"/>
          </p:nvPr>
        </p:nvSpPr>
        <p:spPr>
          <a:xfrm>
            <a:off x="9043520" y="3205819"/>
            <a:ext cx="2085792" cy="274650"/>
          </a:xfrm>
        </p:spPr>
        <p:txBody>
          <a:bodyPr/>
          <a:lstStyle/>
          <a:p>
            <a:r>
              <a:rPr lang="en-US" sz="1400" dirty="0"/>
              <a:t>Yuvraj </a:t>
            </a:r>
            <a:r>
              <a:rPr lang="en-US" sz="1400" dirty="0" err="1"/>
              <a:t>gund</a:t>
            </a:r>
            <a:endParaRPr lang="en-US" sz="1400" dirty="0"/>
          </a:p>
        </p:txBody>
      </p:sp>
      <p:sp>
        <p:nvSpPr>
          <p:cNvPr id="3" name="Footer Placeholder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2" name="Date Placeholder 21">
            <a:extLst>
              <a:ext uri="{FF2B5EF4-FFF2-40B4-BE49-F238E27FC236}">
                <a16:creationId xmlns:a16="http://schemas.microsoft.com/office/drawing/2014/main" id="{429316F7-2E35-4591-ACA4-63F1C46AFF47}"/>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6980300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44</TotalTime>
  <Words>570</Words>
  <Application>Microsoft Office PowerPoint</Application>
  <PresentationFormat>Widescreen</PresentationFormat>
  <Paragraphs>85</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Gothic Bold</vt:lpstr>
      <vt:lpstr>Courier New</vt:lpstr>
      <vt:lpstr>Daytona Pro Light</vt:lpstr>
      <vt:lpstr>Söhne</vt:lpstr>
      <vt:lpstr>Office Theme</vt:lpstr>
      <vt:lpstr>Interactive  Learning</vt:lpstr>
      <vt:lpstr>Introduction</vt:lpstr>
      <vt:lpstr>Project Overview</vt:lpstr>
      <vt:lpstr>Problem</vt:lpstr>
      <vt:lpstr>Solution</vt:lpstr>
      <vt:lpstr>Project Benefits</vt:lpstr>
      <vt:lpstr>Training Model</vt:lpstr>
      <vt:lpstr>Growth strategy</vt:lpstr>
      <vt:lpstr>Our team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Learning</dc:title>
  <dc:creator>Chiraag Patil</dc:creator>
  <cp:lastModifiedBy>Chiraag Patil</cp:lastModifiedBy>
  <cp:revision>1</cp:revision>
  <dcterms:created xsi:type="dcterms:W3CDTF">2023-06-18T02:26:21Z</dcterms:created>
  <dcterms:modified xsi:type="dcterms:W3CDTF">2023-06-18T03:10:41Z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